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83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741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3305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630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9719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21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222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48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43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03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3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0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43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176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95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14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664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900546" y="193963"/>
            <a:ext cx="8562110" cy="515389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основная образовательная программа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дошкольного образования детей с интеллектуальными нарушениями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 МАОУ Успенской СОШ.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16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7340" y="457201"/>
            <a:ext cx="7566660" cy="5025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с родителями: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-беседы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-консультирование,</a:t>
            </a:r>
          </a:p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-анкетирование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-тестирование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-наблюдение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занятия. </a:t>
            </a:r>
            <a:endParaRPr lang="ru-RU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244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0100" y="1188720"/>
            <a:ext cx="91668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используется в условиях основных групп, в группах кратковременного пребывания, в условиях семейного воспитания, в разновозрастных группах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32289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19201"/>
            <a:ext cx="10318326" cy="4822162"/>
          </a:xfrm>
        </p:spPr>
        <p:txBody>
          <a:bodyPr>
            <a:norm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в соответствии с требованиями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государственного образовательного стандарта дошкольного образования (далее - ФГОС ДО) и охватывает все основные образовательные области в семи возрастных периодах (от 2-х месяцев до 7/8 лет).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036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468438"/>
            <a:ext cx="10433050" cy="5070475"/>
          </a:xfrm>
        </p:spPr>
        <p:txBody>
          <a:bodyPr/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Программе учитываются возрастные и индивидуальные потребности ребенка, связанные с его жизненной ситуацией и состоянием здоровья, определяющие особые условия получения им образования.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является коррекционная направленность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-образовательной работы с детьми, имеющими интеллектуальные нарушения (умственно отсталыми).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56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05740"/>
            <a:ext cx="12192000" cy="475519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состоит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трех основных разделов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целевого, содержательного и организационного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 раздел описывает цели, значимые для всех субъектов образовательного процесса: детей, родителей, педагогов, организаторов образования.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содержательном разделе представлены описание образовательной деятельности в соответствии с направлениями развития ребенка, представленными в пяти образовательных областях, а также программа коррекционно-развивающей работы.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Программы описывает систему условий реализации образовательной деятельности, необходимых для достижения целей Программы, планируемых результатов ее освоения в виде целевых ориентиров, а также особенности организации образовательной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909792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4320" y="1153057"/>
            <a:ext cx="10401300" cy="5552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задачи  Программы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создание благоприятных условий для полноценного проживания ребенком дошкольного детства, формирование положительных личностных качеств, всестороннее развитие психических и физических качеств в соответствии с возрастными и индивидуальными особенностями, подготовка к жизни в современном обществе, формирование предпосылок к учебной деятельности и самостоятельности в быту, обеспечение безопасности жизнедеятельности ребенка. </a:t>
            </a:r>
            <a:endParaRPr lang="ru-RU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226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427163"/>
            <a:ext cx="9509760" cy="5126037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Особое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в Программе уделяется сохранению и укреплению здоровья детей, формирование ориентировки в жизненных ситуациях, уважение к традиционным ценностям, условий для коррекции высших психических функция и формирования всех видов детской деятельности, формированию способов и приемов взаимодействия детей с интеллектуальными нарушениями с миром людей и окружающим их предметным миром. </a:t>
            </a:r>
          </a:p>
        </p:txBody>
      </p:sp>
    </p:spTree>
    <p:extLst>
      <p:ext uri="{BB962C8B-B14F-4D97-AF65-F5344CB8AC3E}">
        <p14:creationId xmlns:p14="http://schemas.microsoft.com/office/powerpoint/2010/main" val="1381587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7220" y="754381"/>
            <a:ext cx="103784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Содержание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программного материала основано на возрастном, онтогенетическом и дифференцированном подходах к пониманию всех закономерностей и этапов детского развития.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Возрастной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подход учитывает уровень развития психологических новообразований и личные достижения каждого ребенка. 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Онтогенетический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ориентирует на учет сенситивных периодов в становлении личности и деятельности ребенка.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учитывает индивидуальные достижения ребенка с позиции понимания ведущего нарушения, его характера, глубины и степени выраженности и наличия вторичных отклонений. 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85654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8660" y="662940"/>
            <a:ext cx="88468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Важно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помнить о том, что  для ребенка семья является первым и главным социальным институтом. Формирование социально-педагогической компетентности родителей, воспитание детско-родительских отношений, обучение родителей способам взаимодействия со своим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ребенком также относится к области значимых составляющих в концептуальных подходах.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28843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460" y="457200"/>
            <a:ext cx="9304020" cy="5565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Педагогическая работа с родителями в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образовательной организации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направлена на решение следующих задач: повышение педагогической компетентности у родителей; формирование потребности у родителей в содержательном общении со своим ребенком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родителей педагогическим технологиям воспитания и обучения детей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R="1905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в семье адекватных условий воспитания детей. </a:t>
            </a:r>
            <a:endParaRPr lang="ru-RU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49168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261</TotalTime>
  <Words>494</Words>
  <Application>Microsoft Office PowerPoint</Application>
  <PresentationFormat>Широкоэкранный</PresentationFormat>
  <Paragraphs>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Адаптированная основная образовательная программа  дошкольного образования детей с интеллектуальными нарушениями СП МАОУ Успенской СОШ.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программа  Структурного подразделения  МАОУ Успенской СОШ</dc:title>
  <dc:creator>Ольга Михайловна</dc:creator>
  <cp:lastModifiedBy>заведующий</cp:lastModifiedBy>
  <cp:revision>33</cp:revision>
  <dcterms:created xsi:type="dcterms:W3CDTF">2021-02-13T10:54:04Z</dcterms:created>
  <dcterms:modified xsi:type="dcterms:W3CDTF">2021-05-13T06:52:13Z</dcterms:modified>
</cp:coreProperties>
</file>