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2A4625-4D89-480F-B185-8E83DD16BC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E11423E-ACC7-40BB-B3C5-6BFECC5FCB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7ED3DF-540D-419A-827F-E341050E2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DF5D-64C9-476A-800C-3EB40AB82C98}" type="datetimeFigureOut">
              <a:rPr lang="ru-RU" smtClean="0"/>
              <a:t>25.03.2026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495433-CC5A-477A-9E42-C7A4A715F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41DB92-FB62-4E22-9463-4CE358BCE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F3FDF-A553-4D8B-A2EC-A65FE98F6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172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19FCC9-C4EB-4113-B1E7-295AA5B1C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CFBD255-E4A0-4942-94B7-BC9568AEC7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85E440-B484-4F28-B180-F01A4C025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DF5D-64C9-476A-800C-3EB40AB82C98}" type="datetimeFigureOut">
              <a:rPr lang="ru-RU" smtClean="0"/>
              <a:t>25.03.2026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E138D4-FC68-43C3-948B-DAEC82A94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2DE5FE-7ED3-4BAC-95B6-282E71608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F3FDF-A553-4D8B-A2EC-A65FE98F6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871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1BF3F09-89BC-48F7-8097-6A1FEEFE95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5EA10E5-C6C2-49C7-B464-561437CE78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9BC8E6-FE16-488F-8E1E-6D28A14EB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DF5D-64C9-476A-800C-3EB40AB82C98}" type="datetimeFigureOut">
              <a:rPr lang="ru-RU" smtClean="0"/>
              <a:t>25.03.2026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B32140-2C71-4CE0-96BB-02432A915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19B847-AD33-4052-ACCE-C47B58E4E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F3FDF-A553-4D8B-A2EC-A65FE98F6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1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84DEB4-32EB-4CA9-A337-841C81D1C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4561D7-C1F4-4194-A0CE-2054A54CCD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81AC4A-8E70-4454-A528-A3FC77C3B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DF5D-64C9-476A-800C-3EB40AB82C98}" type="datetimeFigureOut">
              <a:rPr lang="ru-RU" smtClean="0"/>
              <a:t>25.03.2026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C2F2D4-46C2-4C18-965A-58135DFCD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9A6AFA-849E-430C-84EC-557FBFC70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F3FDF-A553-4D8B-A2EC-A65FE98F6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010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67A291-FBD5-4BBE-9F3A-19849744A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E08D081-F84B-4B61-ADC1-E18351602C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6BEFD7-AE9A-4A41-8FF0-BA143F1CA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DF5D-64C9-476A-800C-3EB40AB82C98}" type="datetimeFigureOut">
              <a:rPr lang="ru-RU" smtClean="0"/>
              <a:t>25.03.2026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B0EB00-15DF-45A9-A6C2-B499BB3A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8B82C2-81B9-4E54-B760-283863920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F3FDF-A553-4D8B-A2EC-A65FE98F6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141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1C6807-A14A-4D45-933B-F74B0C861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20B203-8937-4301-BF67-9FBD65C0A6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5392D8F-F79C-464C-8A63-64D9C92450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19DC217-EDEA-4F61-B167-75BC70F5C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DF5D-64C9-476A-800C-3EB40AB82C98}" type="datetimeFigureOut">
              <a:rPr lang="ru-RU" smtClean="0"/>
              <a:t>25.03.2026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BCAF3E8-BAC2-4563-A0A3-891F602B1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73557BA-725C-4F14-95C8-96B678539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F3FDF-A553-4D8B-A2EC-A65FE98F6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343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27F0D7-CCCD-4A8B-B325-00788ECCA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B9AAB2E-FB6F-4089-8638-288777C9B2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697862E-1C00-4ECA-BAFB-D076D26FEB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3E6E830-D9AE-429F-86E9-CFFD4CE8ED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97019A0-DF26-4CDF-876A-8D5CC22426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2F1E416-446C-4CAE-8187-8C68C20ED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DF5D-64C9-476A-800C-3EB40AB82C98}" type="datetimeFigureOut">
              <a:rPr lang="ru-RU" smtClean="0"/>
              <a:t>25.03.2026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085A62C-3692-42A8-88BA-7E5F21D69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FD27D54-FCC6-42D9-8F2D-08B2382EF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F3FDF-A553-4D8B-A2EC-A65FE98F6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338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6779C9-0215-4C8D-82E4-7050C3C82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5F6AB1B-4EE9-4079-BC6D-4D61E6B10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DF5D-64C9-476A-800C-3EB40AB82C98}" type="datetimeFigureOut">
              <a:rPr lang="ru-RU" smtClean="0"/>
              <a:t>25.03.2026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73E410F-CB54-4565-B02F-FC45433C8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DF8DAC0-E408-4DC1-8F61-D238D6594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F3FDF-A553-4D8B-A2EC-A65FE98F6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344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CA74074-5AED-4403-AA05-60C7270FF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DF5D-64C9-476A-800C-3EB40AB82C98}" type="datetimeFigureOut">
              <a:rPr lang="ru-RU" smtClean="0"/>
              <a:t>25.03.2026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6BAEB35-CA89-4135-BA14-6EB8C60B1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3E129D2-DA98-46B9-83AE-6245A8C79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F3FDF-A553-4D8B-A2EC-A65FE98F6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056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3E2603-D21D-4CE1-9448-5F92B0BDA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4144D4-CD40-4936-B89E-2080D2E09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922D124-8E52-4A93-9B24-3E12AFDD9E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B309466-D28F-4CD2-A400-E6C08EF16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DF5D-64C9-476A-800C-3EB40AB82C98}" type="datetimeFigureOut">
              <a:rPr lang="ru-RU" smtClean="0"/>
              <a:t>25.03.2026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5EFA08D-AA57-43FE-B898-32E31E1D4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115BE91-F3EA-436B-B46C-34AE031A4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F3FDF-A553-4D8B-A2EC-A65FE98F6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731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CF8057-28D8-4419-9E57-FEED09739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114DCCA-1D3A-41B7-BB19-797B6AAFB2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5CEFC01-6A5D-4EF4-83F3-769BCF0629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BD6DDB1-239B-45EE-BECA-A7EF38A32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DF5D-64C9-476A-800C-3EB40AB82C98}" type="datetimeFigureOut">
              <a:rPr lang="ru-RU" smtClean="0"/>
              <a:t>25.03.2026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C34E56E-D729-4103-9E52-6310E6AAD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A2D4A94-92AA-4379-A192-F01E764A4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F3FDF-A553-4D8B-A2EC-A65FE98F6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723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2C9CCC-909F-4F1D-9C66-591F1D713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63E8760-B741-401B-A2EF-AE546D9E98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65A966-64AF-49C6-8032-8E6F49FE21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8DF5D-64C9-476A-800C-3EB40AB82C98}" type="datetimeFigureOut">
              <a:rPr lang="ru-RU" smtClean="0"/>
              <a:t>25.03.2026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B083C8D-CE06-4242-B4B8-9D919B328A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A6FFA6-2B1F-4CD2-AA44-03A48DE45C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F3FDF-A553-4D8B-A2EC-A65FE98F6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635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11" Type="http://schemas.openxmlformats.org/officeDocument/2006/relationships/image" Target="../media/image11.jpg"/><Relationship Id="rId5" Type="http://schemas.openxmlformats.org/officeDocument/2006/relationships/image" Target="../media/image5.jpg"/><Relationship Id="rId10" Type="http://schemas.openxmlformats.org/officeDocument/2006/relationships/image" Target="../media/image10.jpg"/><Relationship Id="rId4" Type="http://schemas.openxmlformats.org/officeDocument/2006/relationships/image" Target="../media/image4.jp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5F237D2-4980-4DFF-8648-FFE61AAAD888}"/>
              </a:ext>
            </a:extLst>
          </p:cNvPr>
          <p:cNvSpPr txBox="1"/>
          <p:nvPr/>
        </p:nvSpPr>
        <p:spPr>
          <a:xfrm>
            <a:off x="423333" y="352274"/>
            <a:ext cx="5444067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0" i="0" dirty="0">
                <a:solidFill>
                  <a:srgbClr val="000000"/>
                </a:solidFill>
                <a:effectLst/>
                <a:latin typeface="TimesNewRomanPSMT"/>
              </a:rPr>
              <a:t>Используя информацию и иллюстративный материал, содержащийся в 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TimesNewRomanPSMT"/>
              </a:rPr>
              <a:t>в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NewRomanPSMT"/>
              </a:rPr>
              <a:t> данной презентации, создайте презентацию из трёх слайдов на тему «Дикие кошки». В презентации должны содержаться краткие иллюстрированные сведения о внешнем виде, ареале обитания, образе жизни и рационе диких кошек. Все слайды должны быть выполнены в едином стиле, каждый слайд должен быть озаглавлен. Презентацию сохраните в файле, в следующем формате: *.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TimesNewRomanPSMT"/>
              </a:rPr>
              <a:t>odp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NewRomanPSMT"/>
              </a:rPr>
              <a:t>.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A868CB-A200-4193-A2E3-CFDE8F7C3BED}"/>
              </a:ext>
            </a:extLst>
          </p:cNvPr>
          <p:cNvSpPr txBox="1"/>
          <p:nvPr/>
        </p:nvSpPr>
        <p:spPr>
          <a:xfrm>
            <a:off x="6096000" y="274290"/>
            <a:ext cx="6096000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i="0" dirty="0">
                <a:solidFill>
                  <a:srgbClr val="000000"/>
                </a:solidFill>
                <a:effectLst/>
                <a:latin typeface="TimesNewRomanPS-BoldMT"/>
              </a:rPr>
              <a:t>Требования к оформлению работы</a:t>
            </a:r>
          </a:p>
          <a:p>
            <a:r>
              <a:rPr lang="ru-RU" sz="1600" b="0" i="0" dirty="0">
                <a:solidFill>
                  <a:srgbClr val="000000"/>
                </a:solidFill>
                <a:effectLst/>
                <a:latin typeface="TimesNewRomanPSMT"/>
              </a:rPr>
              <a:t>1. Ровно три слайда без анимации. Параметры страницы (слайда): экран (16:9), ориентация альбомная.</a:t>
            </a:r>
          </a:p>
          <a:p>
            <a:r>
              <a:rPr lang="ru-RU" sz="1600" b="0" i="0" dirty="0">
                <a:solidFill>
                  <a:srgbClr val="000000"/>
                </a:solidFill>
                <a:effectLst/>
                <a:latin typeface="TimesNewRomanPSMT"/>
              </a:rPr>
              <a:t>2. Содержание, структура, форматирование шрифта и размещение</a:t>
            </a:r>
          </a:p>
          <a:p>
            <a:r>
              <a:rPr lang="ru-RU" sz="1600" b="0" i="0" dirty="0">
                <a:solidFill>
                  <a:srgbClr val="000000"/>
                </a:solidFill>
                <a:effectLst/>
                <a:latin typeface="TimesNewRomanPSMT"/>
              </a:rPr>
              <a:t>изображений на слайдах:</a:t>
            </a:r>
          </a:p>
          <a:p>
            <a:r>
              <a:rPr lang="ru-RU" sz="1600" b="0" i="0" dirty="0">
                <a:solidFill>
                  <a:srgbClr val="000000"/>
                </a:solidFill>
                <a:effectLst/>
                <a:latin typeface="TimesNewRomanPSMT"/>
              </a:rPr>
              <a:t>● первый слайд – титульный слайд с названием презентации, в подзаголовке титульного слайда в качестве информации об авторе презентации указывается идентификационный номер участника экзамена;</a:t>
            </a:r>
          </a:p>
          <a:p>
            <a:r>
              <a:rPr lang="ru-RU" sz="1600" b="0" i="0" dirty="0">
                <a:solidFill>
                  <a:srgbClr val="000000"/>
                </a:solidFill>
                <a:effectLst/>
                <a:latin typeface="TimesNewRomanPSMT"/>
              </a:rPr>
              <a:t>● второй слайд – основная информация в соответствии с заданием, размещённая по образцу на рисунке макета слайда 2:</a:t>
            </a:r>
          </a:p>
          <a:p>
            <a:r>
              <a:rPr lang="ru-RU" sz="1600" b="0" i="0" dirty="0">
                <a:solidFill>
                  <a:srgbClr val="000000"/>
                </a:solidFill>
                <a:effectLst/>
                <a:latin typeface="ArialMT"/>
              </a:rPr>
              <a:t>• 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TimesNewRomanPSMT"/>
              </a:rPr>
              <a:t>заголовок слайда;</a:t>
            </a:r>
          </a:p>
          <a:p>
            <a:r>
              <a:rPr lang="ru-RU" sz="1600" b="0" i="0" dirty="0">
                <a:solidFill>
                  <a:srgbClr val="000000"/>
                </a:solidFill>
                <a:effectLst/>
                <a:latin typeface="ArialMT"/>
              </a:rPr>
              <a:t>• 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TimesNewRomanPSMT"/>
              </a:rPr>
              <a:t>два изображения;</a:t>
            </a:r>
          </a:p>
          <a:p>
            <a:r>
              <a:rPr lang="ru-RU" sz="1600" b="0" i="0" dirty="0">
                <a:solidFill>
                  <a:srgbClr val="000000"/>
                </a:solidFill>
                <a:effectLst/>
                <a:latin typeface="ArialMT"/>
              </a:rPr>
              <a:t>• 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TimesNewRomanPSMT"/>
              </a:rPr>
              <a:t>два блока текста;</a:t>
            </a:r>
          </a:p>
          <a:p>
            <a:r>
              <a:rPr lang="ru-RU" sz="1600" b="0" i="0" dirty="0">
                <a:solidFill>
                  <a:srgbClr val="000000"/>
                </a:solidFill>
                <a:effectLst/>
                <a:latin typeface="TimesNewRomanPSMT"/>
              </a:rPr>
              <a:t>● третий слайд – дополнительная информация по теме презентации, размещённая по образцу на рисунке макета слайда </a:t>
            </a:r>
          </a:p>
          <a:p>
            <a:r>
              <a:rPr lang="ru-RU" sz="1600" b="0" i="0" dirty="0">
                <a:solidFill>
                  <a:srgbClr val="000000"/>
                </a:solidFill>
                <a:effectLst/>
                <a:latin typeface="TimesNewRomanPSMT"/>
              </a:rPr>
              <a:t>3:</a:t>
            </a:r>
          </a:p>
          <a:p>
            <a:r>
              <a:rPr lang="ru-RU" sz="1600" b="0" i="0" dirty="0">
                <a:solidFill>
                  <a:srgbClr val="000000"/>
                </a:solidFill>
                <a:effectLst/>
                <a:latin typeface="ArialMT"/>
              </a:rPr>
              <a:t>• 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TimesNewRomanPSMT"/>
              </a:rPr>
              <a:t>заголовок слайда;</a:t>
            </a:r>
          </a:p>
          <a:p>
            <a:r>
              <a:rPr lang="ru-RU" sz="1600" b="0" i="0" dirty="0">
                <a:solidFill>
                  <a:srgbClr val="000000"/>
                </a:solidFill>
                <a:effectLst/>
                <a:latin typeface="ArialMT"/>
              </a:rPr>
              <a:t>• 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TimesNewRomanPSMT"/>
              </a:rPr>
              <a:t>три изображения;</a:t>
            </a:r>
          </a:p>
          <a:p>
            <a:r>
              <a:rPr lang="ru-RU" sz="1600" b="0" i="0" dirty="0">
                <a:solidFill>
                  <a:srgbClr val="000000"/>
                </a:solidFill>
                <a:effectLst/>
                <a:latin typeface="ArialMT"/>
              </a:rPr>
              <a:t>• 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TimesNewRomanPSMT"/>
              </a:rPr>
              <a:t>три блока текста. На макетах слайдов существенным является наличие всех объектов, включая заголовки, их взаимное расположение. Выравнивание объектов, ориентация изображений выполняются произвольно в соответствии с замыслом автора работы и служат наилучшему раскрытию темы</a:t>
            </a:r>
            <a:r>
              <a:rPr lang="ru-RU" sz="1600" dirty="0"/>
              <a:t> </a:t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D444C12D-DD9B-4AA3-9819-A19A9CE2F4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298" y="3505943"/>
            <a:ext cx="5216102" cy="2908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NewRomanPSMT"/>
              </a:rPr>
              <a:t>В презентации должен использоваться единый тип шрифта (рубленый, с засечками или моноширинный).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NewRomanPSM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NewRomanPSMT"/>
              </a:rPr>
              <a:t>Размер шрифта для названия презентации на титульном слайде – 40 пунктов, для подзаголовка на титульном слайде и заголовков слайдов – 24 пункта, для подзаголовков на втором и третьем слайдах и для основного текста – 20 пунктов.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NewRomanPSM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NewRomanPSMT"/>
              </a:rPr>
              <a:t>Текст не должен перекрывать основные изображения и сливаться с фоном.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ru-RU" alt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851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76CA0E-7788-4805-886B-79BC36F13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0208"/>
          </a:xfrm>
        </p:spPr>
        <p:txBody>
          <a:bodyPr/>
          <a:lstStyle/>
          <a:p>
            <a:pPr algn="ctr"/>
            <a:r>
              <a:rPr lang="ru-RU" b="1" dirty="0"/>
              <a:t>Шаблон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F4326C1-DF5D-4933-9ADA-D4B9D7A5AF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3076" y="990601"/>
            <a:ext cx="6531022" cy="5867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50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4343E6-ECEC-40FC-8218-0CDE7B82C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32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Текст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8148A3-FD12-4025-BBCE-DD3676080569}"/>
              </a:ext>
            </a:extLst>
          </p:cNvPr>
          <p:cNvSpPr txBox="1"/>
          <p:nvPr/>
        </p:nvSpPr>
        <p:spPr>
          <a:xfrm>
            <a:off x="59266" y="814036"/>
            <a:ext cx="12073467" cy="5390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Кошачьи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Кошачьи, или кошки, или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фелиды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(лат.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Felidae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– семейство млекопитающих отряда хищных. Наиболее специализированные из хищников, приспособленные к добыванию животной пищи путём подкрадывания, подкарауливания, реже – преследования.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Размеры и масса могут быть очень разными: от 35 см и 1 кг (пятнисто-рыжая кошка) до 3,8 м и 300 кг (амурский тигр). Конечности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пальцеходящие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передние – пятипалые, задние – четырёхпалые. У всех видов, кроме гепарда и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суматранской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кошки, когти втяжные. Зубов меньше, чем у остальных хищных (28–30), поэтому морда короткая, а голова выглядит округлой. Зубная система резко выраженного плотоядного типа. Язык покрыт мелкими заострёнными роговыми сосочками, которые помогают кошачьим соскабливать мясо с костей и чистить шерсть. Хвост у большинства видов длинный. Окраска от сероватой до рыжевато-бурой; как правило, с полосами, пятнами, крапинами или розетками. Волосяной покров низкий, более пушистый у северных и высокогорных видов. Из органов чувств лучше развиты слух и зрение, обоняние слабее. Кошки способны слышать очень высокие звуки – частотой до 80 кГц (человек – только до 20 кГц).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 жизни преимущественно сумеречный и ночной. Живут в одиночку или семьями; львы образуют прайды. Мелкие виды размножаются ежегодно или чаще (домашняя кошка), крупные – раз в 2–3 года. Детёнышей у мелких видов рождается до 5–6, у крупных рождается 2–4. Детёныши рождаются слепыми и беспомощными. Воспитывает детёнышей мать, отец заботится </a:t>
            </a:r>
            <a:b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них только в редких случаях. Продолжительность жизни до 30 лет.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устаревших систематиках кошачьих делили на три подсемейства: малые кошки (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Felinae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большие кошки (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Pantherinae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и гепардовые (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Acinonychinae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Однако молекулярно-генетические исследования показали, что гепард находится в близком родстве с пумами и должен быть определён </a:t>
            </a:r>
            <a:b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подсемейство малых кошек. Одним из признаков больших кошек является то, что большие кошки, в отличие от малых, умеют рычать. Урчать (мурлыкать) могут все кошачьи, однако большие урчат только на выдохе, </a:t>
            </a:r>
            <a:b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малые и при вдохе, и при выдохе.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основании генетических данных установлено, что к семейству кошачьих относятся пантеры, дымчатые леопарды, сервалы, рыси, гепарды, азиатские кошки, манулы и домашние кошки.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194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142B73-D71F-4B66-8461-BB41BCA02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405"/>
            <a:ext cx="10515600" cy="59520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Графика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2439D1D-94BF-46FA-8F01-376A7A4FBB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866" y="934281"/>
            <a:ext cx="3591899" cy="239599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C932C34-571E-4D22-96E4-EDC858E37E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4" y="365125"/>
            <a:ext cx="2293959" cy="331907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843FDB5-99F3-4F40-B42E-65A6D910B6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446" y="3527722"/>
            <a:ext cx="2513005" cy="167860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DD78555-4FA6-4420-A3F3-B7595207F6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84" y="3693738"/>
            <a:ext cx="2611797" cy="160891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F544F8B-5E71-4325-A373-110E55E7DE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533" y="1382902"/>
            <a:ext cx="2921066" cy="194737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170A233-EFC4-4068-A5CF-B7AEC27F3F1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406" y="4261441"/>
            <a:ext cx="2924920" cy="2084182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10B98725-1BA0-4E79-B979-5ACC501090D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838" y="4784735"/>
            <a:ext cx="2974377" cy="1983464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D507A9C6-75BE-4C01-A59D-EBA13D4F29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587" y="1355910"/>
            <a:ext cx="2817212" cy="1881801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17BF553F-EFA2-4EE1-B6D7-5C1D896A9EC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987" y="3341625"/>
            <a:ext cx="3331008" cy="2218944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B872755B-C572-4D66-AD27-C9E11690C2A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882" y="4723582"/>
            <a:ext cx="2683390" cy="1881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5571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702</Words>
  <Application>Microsoft Office PowerPoint</Application>
  <PresentationFormat>Широкоэкранный</PresentationFormat>
  <Paragraphs>30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2" baseType="lpstr">
      <vt:lpstr>Arial</vt:lpstr>
      <vt:lpstr>ArialMT</vt:lpstr>
      <vt:lpstr>Calibri</vt:lpstr>
      <vt:lpstr>Calibri Light</vt:lpstr>
      <vt:lpstr>Times New Roman</vt:lpstr>
      <vt:lpstr>TimesNewRomanPS-BoldMT</vt:lpstr>
      <vt:lpstr>TimesNewRomanPSMT</vt:lpstr>
      <vt:lpstr>Тема Office</vt:lpstr>
      <vt:lpstr>Презентация PowerPoint</vt:lpstr>
      <vt:lpstr>Шаблон</vt:lpstr>
      <vt:lpstr>Текст</vt:lpstr>
      <vt:lpstr>Графика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Vladimir</dc:creator>
  <cp:lastModifiedBy>Vladimir</cp:lastModifiedBy>
  <cp:revision>1</cp:revision>
  <dcterms:created xsi:type="dcterms:W3CDTF">2026-03-25T01:38:48Z</dcterms:created>
  <dcterms:modified xsi:type="dcterms:W3CDTF">2026-03-25T01:39:09Z</dcterms:modified>
</cp:coreProperties>
</file>