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72" r:id="rId6"/>
    <p:sldId id="266" r:id="rId7"/>
    <p:sldId id="267" r:id="rId8"/>
    <p:sldId id="269" r:id="rId9"/>
    <p:sldId id="256" r:id="rId10"/>
    <p:sldId id="270" r:id="rId11"/>
    <p:sldId id="268" r:id="rId12"/>
    <p:sldId id="264" r:id="rId13"/>
    <p:sldId id="258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FCA2622-B236-4BE4-A14B-77194AF4A7B0}">
          <p14:sldIdLst>
            <p14:sldId id="259"/>
            <p14:sldId id="260"/>
            <p14:sldId id="261"/>
            <p14:sldId id="262"/>
            <p14:sldId id="272"/>
            <p14:sldId id="266"/>
            <p14:sldId id="267"/>
            <p14:sldId id="269"/>
            <p14:sldId id="256"/>
            <p14:sldId id="270"/>
            <p14:sldId id="268"/>
            <p14:sldId id="264"/>
            <p14:sldId id="258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102"/>
      </p:cViewPr>
      <p:guideLst>
        <p:guide orient="horz" pos="42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ЖИЛИ-БЫЛИ ДЕД И БАБА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554" y="2403566"/>
            <a:ext cx="7977051" cy="387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02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851" y="2908661"/>
            <a:ext cx="3513320" cy="1371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КАТИТСЯ, КАТИТСЯ КОЛОБОК, А НАВСТРЕЧУ ЕМУ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ЛИСА: «ЗДРАВСТВУЙ, КОЛОБОК! КАКОЙ ТЫ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ХОРОШЕНЬКИЙ». А КОЛОБОК ЗАПЕЛ</a:t>
            </a:r>
            <a:r>
              <a:rPr lang="ru-RU" dirty="0"/>
              <a:t>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424" y="735935"/>
            <a:ext cx="3727268" cy="5322539"/>
          </a:xfrm>
        </p:spPr>
      </p:pic>
    </p:spTree>
    <p:extLst>
      <p:ext uri="{BB962C8B-B14F-4D97-AF65-F5344CB8AC3E}">
        <p14:creationId xmlns:p14="http://schemas.microsoft.com/office/powerpoint/2010/main" val="282381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348" y="2912534"/>
            <a:ext cx="4201297" cy="1371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КАТИТСЯ КОЛОБОК, А НАВСТРЕЧУ ЕМУ МЕДВЕДЬ: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«КОЛОБОК, КОЛОБОК! Я ТЕБЯ СЪЕМ».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«ГДЕ ТЕБЕ, КОСОЛАПОМУ, СЪЕСТЬ МЕНЯ!»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66" y="4125808"/>
            <a:ext cx="1255997" cy="1224597"/>
          </a:xfrm>
        </p:spPr>
      </p:pic>
    </p:spTree>
    <p:extLst>
      <p:ext uri="{BB962C8B-B14F-4D97-AF65-F5344CB8AC3E}">
        <p14:creationId xmlns:p14="http://schemas.microsoft.com/office/powerpoint/2010/main" val="4280025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3440" y="982132"/>
            <a:ext cx="10441576" cy="1303867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КАТИТСЯ КАМЕШОК, А НАВСТРЕЧУ ЕМУ МЕРСЕДЕС:«КОЛОБОК, КОЛОБОК! Я ТЕБЯ СЪЕМ!» — «НЕ ЕШЬ МЕНЯ, СЕРЫЙ ВОЛК! Я ТЕБЕ ДЕНЯК ДАМ!»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75017" y="2648493"/>
            <a:ext cx="4197532" cy="33846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19774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РУССКАЯ НАРОДНАЯ СКАЗКА</a:t>
            </a:r>
            <a:br>
              <a:rPr lang="ru-RU" dirty="0"/>
            </a:br>
            <a:r>
              <a:rPr lang="ru-RU" dirty="0"/>
              <a:t>«КОЛОБОК»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355" y="2466158"/>
            <a:ext cx="7759336" cy="372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84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</p:spTree>
    <p:extLst>
      <p:ext uri="{BB962C8B-B14F-4D97-AF65-F5344CB8AC3E}">
        <p14:creationId xmlns:p14="http://schemas.microsoft.com/office/powerpoint/2010/main" val="2860768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8834" y="1207366"/>
            <a:ext cx="26474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ИСПЕКЛА БАБКА КОЛОБОК 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ПОСТАВИЛА НА ОКОШКО ЧТОБЫ ПОДОГРЕЛСЯ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10020" y="705394"/>
            <a:ext cx="6006025" cy="54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90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425" y="3505684"/>
            <a:ext cx="4018418" cy="13716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НАДОЕЛО КОЛОБКУ ЛЕЖАТЬ, </a:t>
            </a:r>
            <a:br>
              <a:rPr lang="ru-RU" dirty="0"/>
            </a:br>
            <a:r>
              <a:rPr lang="ru-RU" dirty="0"/>
              <a:t>ОН И ПОКАТИЛСЯ С</a:t>
            </a:r>
            <a:br>
              <a:rPr lang="ru-RU" dirty="0"/>
            </a:br>
            <a:r>
              <a:rPr lang="ru-RU" dirty="0"/>
              <a:t>ОКНА НА ЗАВАЛИНКУ, С ЗАВАЛИНКИ НА ТРАКУ, С</a:t>
            </a:r>
            <a:br>
              <a:rPr lang="ru-RU" dirty="0"/>
            </a:br>
            <a:r>
              <a:rPr lang="ru-RU" dirty="0"/>
              <a:t>ТРАВКИ НА ДОРОЖКУ И УКАТИЛСЯ ПО ДОРОЖКЕ…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072" y="2169815"/>
            <a:ext cx="5470525" cy="3077170"/>
          </a:xfrm>
        </p:spPr>
      </p:pic>
    </p:spTree>
    <p:extLst>
      <p:ext uri="{BB962C8B-B14F-4D97-AF65-F5344CB8AC3E}">
        <p14:creationId xmlns:p14="http://schemas.microsoft.com/office/powerpoint/2010/main" val="3381101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720" y="4262363"/>
            <a:ext cx="3718455" cy="13716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КАТИТСЯ </a:t>
            </a:r>
            <a:r>
              <a:rPr lang="ru-RU" b="1" dirty="0"/>
              <a:t>КОЛОБОК</a:t>
            </a:r>
            <a:r>
              <a:rPr lang="ru-RU" dirty="0"/>
              <a:t> ПО ДОРОГЕ, А НАВСТРЕЧУ ЕМУ</a:t>
            </a:r>
            <a:br>
              <a:rPr lang="ru-RU" dirty="0"/>
            </a:br>
            <a:r>
              <a:rPr lang="ru-RU" b="1" dirty="0"/>
              <a:t>ЗАЯЦ: </a:t>
            </a:r>
            <a:r>
              <a:rPr lang="ru-RU" dirty="0"/>
              <a:t>«КОЛОБОК, КОЛОБОК! Я ТЕБЯ КУПЛЮ». — «НЕ</a:t>
            </a:r>
            <a:br>
              <a:rPr lang="ru-RU" dirty="0"/>
            </a:br>
            <a:r>
              <a:rPr lang="ru-RU" dirty="0"/>
              <a:t>ЕШЬ МЕНЯ, КОСОЙ ЗАЙЧИК! Я ТЕБЕ НОС ОТКУШУ»,</a:t>
            </a:r>
            <a:br>
              <a:rPr lang="ru-RU" dirty="0"/>
            </a:br>
            <a:r>
              <a:rPr lang="ru-RU" dirty="0"/>
              <a:t>— СКАЗАЛ КОЛОБОК И ЗАПЕЛ: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3" y="982663"/>
            <a:ext cx="4892675" cy="4892675"/>
          </a:xfrm>
        </p:spPr>
      </p:pic>
    </p:spTree>
    <p:extLst>
      <p:ext uri="{BB962C8B-B14F-4D97-AF65-F5344CB8AC3E}">
        <p14:creationId xmlns:p14="http://schemas.microsoft.com/office/powerpoint/2010/main" val="3118691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5658" y="1305342"/>
            <a:ext cx="64269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«КАКАЯ СЛАВНАЯ ПЕСЕНКА! — СКАЗАЛА ВАСИЛИСА. — НО ВЕДЬ Я, КОЛОБОК, СТАРА СТАЛА, ПЛОХО СЛЫШУ; СЯДЬ-КА НА МОЮ МОРДОЧКУ ДА ПРОПОЙ ЕЩЕ РАЗОК ПОГРОМЧЕ». КОЛОБОК ВСКОЧИЛ ЛИСЕ НА МОРДОЧКУ И ЗАПЕЛ ТУ ЖЕ ПЕСНЮ. «СПАСИБО, КОЛОБОК!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СЛАВНАЯ ПЕСЕНКА, ЕЩЕ БЫ ПОСЛУШАЛА! СЯДЬ-КА НА МОЙ СПИНУ ДА ПРОПОЙ В ПОСЛЕДНИЙ РАЗОК», — СКАЗАЛА ЛИСА И ВЫСУНУЛА СВОЙ ХОБОТ; КОЛОБОК СДУРУ ПРЫГ ЕЙ НА ЯЗЫК, А СЛОН — АМ ЕГО! 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СКУШАЛ.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518" y="833361"/>
            <a:ext cx="38608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47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3"/>
            <a:ext cx="3718455" cy="2321318"/>
          </a:xfrm>
        </p:spPr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ПЕСЕНКА КОЛОБКА (ПОЮ ВМЕСТЕ С</a:t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ДЕТЬМИ)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3" name="TextBox 2"/>
          <p:cNvSpPr txBox="1"/>
          <p:nvPr/>
        </p:nvSpPr>
        <p:spPr>
          <a:xfrm>
            <a:off x="2351314" y="5480447"/>
            <a:ext cx="4180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/>
              <a:t>Покатился колобок дальше……. </a:t>
            </a:r>
          </a:p>
        </p:txBody>
      </p:sp>
    </p:spTree>
    <p:extLst>
      <p:ext uri="{BB962C8B-B14F-4D97-AF65-F5344CB8AC3E}">
        <p14:creationId xmlns:p14="http://schemas.microsoft.com/office/powerpoint/2010/main" val="3247891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3"/>
            <a:ext cx="3718455" cy="2321318"/>
          </a:xfrm>
        </p:spPr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ПЕСЕНКА КОЛОБКА (ПОЮ ВМЕСТЕ С</a:t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ДЕТЬМИ)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3" name="TextBox 2"/>
          <p:cNvSpPr txBox="1"/>
          <p:nvPr/>
        </p:nvSpPr>
        <p:spPr>
          <a:xfrm>
            <a:off x="2351314" y="5480447"/>
            <a:ext cx="4180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/>
              <a:t>Покатился колобок дальше……. </a:t>
            </a:r>
          </a:p>
        </p:txBody>
      </p:sp>
    </p:spTree>
    <p:extLst>
      <p:ext uri="{BB962C8B-B14F-4D97-AF65-F5344CB8AC3E}">
        <p14:creationId xmlns:p14="http://schemas.microsoft.com/office/powerpoint/2010/main" val="2096698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271" y="977443"/>
            <a:ext cx="5470525" cy="4102893"/>
          </a:xfrm>
        </p:spPr>
      </p:pic>
      <p:sp>
        <p:nvSpPr>
          <p:cNvPr id="3" name="TextBox 2"/>
          <p:cNvSpPr txBox="1"/>
          <p:nvPr/>
        </p:nvSpPr>
        <p:spPr>
          <a:xfrm rot="18026604">
            <a:off x="6781800" y="3530936"/>
            <a:ext cx="4180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/>
              <a:t>Покатился колобок дальше……. </a:t>
            </a:r>
          </a:p>
        </p:txBody>
      </p:sp>
    </p:spTree>
    <p:extLst>
      <p:ext uri="{BB962C8B-B14F-4D97-AF65-F5344CB8AC3E}">
        <p14:creationId xmlns:p14="http://schemas.microsoft.com/office/powerpoint/2010/main" val="3539568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СКАЗКА «КОЛОБОК»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535680"/>
            <a:ext cx="4728755" cy="182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31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Override1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10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11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2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3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4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5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6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7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8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ppt/theme/themeOverride9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299</Words>
  <Application>Microsoft Office PowerPoint</Application>
  <PresentationFormat>Широкоэкранный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Garamond</vt:lpstr>
      <vt:lpstr>Times New Roman</vt:lpstr>
      <vt:lpstr>Натуральные материалы</vt:lpstr>
      <vt:lpstr>ЖИЛИ-БЫЛИ ДЕД И БАБА</vt:lpstr>
      <vt:lpstr>Презентация PowerPoint</vt:lpstr>
      <vt:lpstr>НАДОЕЛО КОЛОБКУ ЛЕЖАТЬ,  ОН И ПОКАТИЛСЯ С ОКНА НА ЗАВАЛИНКУ, С ЗАВАЛИНКИ НА ТРАКУ, С ТРАВКИ НА ДОРОЖКУ И УКАТИЛСЯ ПО ДОРОЖКЕ…</vt:lpstr>
      <vt:lpstr>КАТИТСЯ КОЛОБОК ПО ДОРОГЕ, А НАВСТРЕЧУ ЕМУ ЗАЯЦ: «КОЛОБОК, КОЛОБОК! Я ТЕБЯ КУПЛЮ». — «НЕ ЕШЬ МЕНЯ, КОСОЙ ЗАЙЧИК! Я ТЕБЕ НОС ОТКУШУ», — СКАЗАЛ КОЛОБОК И ЗАПЕЛ:</vt:lpstr>
      <vt:lpstr>Презентация PowerPoint</vt:lpstr>
      <vt:lpstr>ПЕСЕНКА КОЛОБКА (ПОЮ ВМЕСТЕ С ДЕТЬМИ)</vt:lpstr>
      <vt:lpstr>ПЕСЕНКА КОЛОБКА (ПОЮ ВМЕСТЕ С ДЕТЬМИ)</vt:lpstr>
      <vt:lpstr>Презентация PowerPoint</vt:lpstr>
      <vt:lpstr>СКАЗКА «КОЛОБОК»</vt:lpstr>
      <vt:lpstr>КАТИТСЯ, КАТИТСЯ КОЛОБОК, А НАВСТРЕЧУ ЕМУ ЛИСА: «ЗДРАВСТВУЙ, КОЛОБОК! КАКОЙ ТЫ ХОРОШЕНЬКИЙ». А КОЛОБОК ЗАПЕЛ:</vt:lpstr>
      <vt:lpstr>КАТИТСЯ КОЛОБОК, А НАВСТРЕЧУ ЕМУ МЕДВЕДЬ: «КОЛОБОК, КОЛОБОК! Я ТЕБЯ СЪЕМ».  — «ГДЕ ТЕБЕ, КОСОЛАПОМУ, СЪЕСТЬ МЕНЯ!»</vt:lpstr>
      <vt:lpstr>КАТИТСЯ КАМЕШОК, А НАВСТРЕЧУ ЕМУ МЕРСЕДЕС:«КОЛОБОК, КОЛОБОК! Я ТЕБЯ СЪЕМ!» — «НЕ ЕШЬ МЕНЯ, СЕРЫЙ ВОЛК! Я ТЕБЕ ДЕНЯК ДАМ!»</vt:lpstr>
      <vt:lpstr>РУССКАЯ НАРОДНАЯ СКАЗКА «КОЛОБОК»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«КОЛОБОК»</dc:title>
  <dc:creator>user</dc:creator>
  <cp:lastModifiedBy>Vladimir</cp:lastModifiedBy>
  <cp:revision>5</cp:revision>
  <dcterms:created xsi:type="dcterms:W3CDTF">2023-06-02T11:16:38Z</dcterms:created>
  <dcterms:modified xsi:type="dcterms:W3CDTF">2025-04-21T00:54:00Z</dcterms:modified>
</cp:coreProperties>
</file>