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9" r:id="rId3"/>
    <p:sldId id="280" r:id="rId4"/>
    <p:sldId id="277" r:id="rId5"/>
    <p:sldId id="262" r:id="rId6"/>
    <p:sldId id="264" r:id="rId7"/>
    <p:sldId id="265" r:id="rId8"/>
    <p:sldId id="283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EC41B-EADF-4FF7-941A-7B5EF6BA3229}" type="datetimeFigureOut">
              <a:rPr lang="ru-RU" smtClean="0"/>
              <a:t>24.01.23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0E34A-BB85-4FD2-A2FA-B4D1C944B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70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09F186-4DA0-4E1A-BE76-A4435A40F25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8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87B279-24C0-42B0-8030-DA8D0023019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35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8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1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2365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543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29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690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171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24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0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27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1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0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27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2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17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rkus\Desktop\media-poster-780x400.png"/>
          <p:cNvPicPr>
            <a:picLocks noChangeAspect="1" noChangeArrowheads="1"/>
          </p:cNvPicPr>
          <p:nvPr/>
        </p:nvPicPr>
        <p:blipFill>
          <a:blip r:embed="rId2"/>
          <a:srcRect t="1299" b="1299"/>
          <a:stretch>
            <a:fillRect/>
          </a:stretch>
        </p:blipFill>
        <p:spPr bwMode="auto">
          <a:xfrm>
            <a:off x="285720" y="214290"/>
            <a:ext cx="8501122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одзаголовок 3">
            <a:extLst>
              <a:ext uri="{FF2B5EF4-FFF2-40B4-BE49-F238E27FC236}">
                <a16:creationId xmlns="" xmlns:a16="http://schemas.microsoft.com/office/drawing/2014/main" id="{B09F6518-FA50-4FE9-AFA5-04F170F88A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err="1"/>
              <a:t>Медиаграмотность</a:t>
            </a:r>
            <a:endParaRPr lang="ru-RU" sz="3200" b="1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71500" y="1143000"/>
            <a:ext cx="8115300" cy="22145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	Грамотное использование инструментов, обеспечивающих доступ к информации, анализ содержания информации, позитивное и ответственное использование информационных услуг</a:t>
            </a:r>
          </a:p>
        </p:txBody>
      </p:sp>
      <p:pic>
        <p:nvPicPr>
          <p:cNvPr id="9220" name="Picture 2" descr="C:\Documents and Settings\Usova NV\Рабочий стол\Усова н\1308049836_214278436_1--32-3-300-256-19--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00372"/>
            <a:ext cx="366712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258175" cy="51117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/>
              <a:t>Информационная безопасность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214422"/>
            <a:ext cx="8115300" cy="1643078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	Отсутствие риска, связанного с причинением информацией, в том числе распространяемой в сети Интернет, вреда здоровью, физическому, психическому, духовному и нравственному развитию</a:t>
            </a:r>
          </a:p>
        </p:txBody>
      </p:sp>
      <p:pic>
        <p:nvPicPr>
          <p:cNvPr id="5" name="Picture 4" descr="C:\Documents and Settings\Usova NV\Рабочий стол\Усова н\iCALJ26N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07880">
            <a:off x="7152985" y="4158377"/>
            <a:ext cx="1462087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Usova NV\Рабочий стол\Усова н\stock-vector-desktop-computer-29347624.jpg"/>
          <p:cNvPicPr>
            <a:picLocks noChangeAspect="1" noChangeArrowheads="1"/>
          </p:cNvPicPr>
          <p:nvPr/>
        </p:nvPicPr>
        <p:blipFill rotWithShape="1">
          <a:blip r:embed="rId4"/>
          <a:srcRect b="4020"/>
          <a:stretch/>
        </p:blipFill>
        <p:spPr bwMode="auto">
          <a:xfrm>
            <a:off x="2643174" y="2571745"/>
            <a:ext cx="3857625" cy="373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848872" cy="13208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Основными задачами обеспечения безопасности считаются: доступность, целостность, включающая аутентичность, а также конфиденциальность. </a:t>
            </a:r>
            <a:r>
              <a:rPr lang="ru-RU" sz="2400" dirty="0" err="1">
                <a:solidFill>
                  <a:schemeClr val="tx1"/>
                </a:solidFill>
              </a:rPr>
              <a:t>Кибербезопасность</a:t>
            </a:r>
            <a:r>
              <a:rPr lang="ru-RU" sz="2400" dirty="0">
                <a:solidFill>
                  <a:schemeClr val="tx1"/>
                </a:solidFill>
              </a:rPr>
              <a:t> является необходимым условием развития информационного общества.</a:t>
            </a:r>
          </a:p>
        </p:txBody>
      </p:sp>
      <p:pic>
        <p:nvPicPr>
          <p:cNvPr id="1026" name="Picture 2" descr="http://qrcoder.ru/code/?https%3A%2F%2Fwww.youtube.com%2Fwatch%3Fv%3DXcVFqg-Z0lY&amp;6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46" y="2132856"/>
            <a:ext cx="3059942" cy="305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ck-pustoshka.ru/wp-content/uploads/2021/12/A0l7LbTKS4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2" t="12502" r="19066" b="8324"/>
          <a:stretch/>
        </p:blipFill>
        <p:spPr bwMode="auto">
          <a:xfrm rot="325446">
            <a:off x="4571872" y="2945508"/>
            <a:ext cx="208823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Карточка-задание №1 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142991" cy="137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16532"/>
            <a:ext cx="7919864" cy="4457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79" y="175132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Стоит ли размещать эту информацию  в социальных сетях и  почему?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643338" cy="2216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428736"/>
            <a:ext cx="4396044" cy="2557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 l="4274" t="17089" r="2777" b="18354"/>
          <a:stretch>
            <a:fillRect/>
          </a:stretch>
        </p:blipFill>
        <p:spPr bwMode="auto">
          <a:xfrm>
            <a:off x="142844" y="4071942"/>
            <a:ext cx="4786346" cy="1870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143380"/>
            <a:ext cx="385744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429256" y="3357562"/>
            <a:ext cx="342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ctr"/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Банковская карта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691157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Посадочный талон на самолет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105835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Ключи от автомобиля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1214423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Вид из окна квартиры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Карточка-задание №2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643182"/>
            <a:ext cx="1357307" cy="147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4366"/>
            <a:ext cx="9144000" cy="5650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A91F35-204E-4D87-B57F-45CF55CAC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C1DBE6-91CE-4378-8021-74D9B32D2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B34F5FE-19E5-4118-BE44-30B65CD70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5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kus\Desktop\img9_m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8575226" cy="6574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1071546"/>
            <a:ext cx="3357586" cy="31432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/>
              <a:t>Соблюдение правил работы в сети Интернет позволит вам избежать многих проблем!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</TotalTime>
  <Words>73</Words>
  <Application>Microsoft Office PowerPoint</Application>
  <PresentationFormat>Экран (4:3)</PresentationFormat>
  <Paragraphs>20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Trebuchet MS</vt:lpstr>
      <vt:lpstr>Wingdings 2</vt:lpstr>
      <vt:lpstr>Wingdings 3</vt:lpstr>
      <vt:lpstr>Грань</vt:lpstr>
      <vt:lpstr>Презентация PowerPoint</vt:lpstr>
      <vt:lpstr>Медиаграмотность</vt:lpstr>
      <vt:lpstr>Информационная безопасность</vt:lpstr>
      <vt:lpstr>Основными задачами обеспечения безопасности считаются: доступность, целостность, включающая аутентичность, а также конфиденциальность. Кибербезопасность является необходимым условием развития информационного общества.</vt:lpstr>
      <vt:lpstr>Карточка-задание №1 </vt:lpstr>
      <vt:lpstr>Стоит ли размещать эту информацию  в социальных сетях и  почему?</vt:lpstr>
      <vt:lpstr>Карточка-задание №2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Markus</dc:creator>
  <cp:lastModifiedBy>Директор МАОУ Успенской СОШ</cp:lastModifiedBy>
  <cp:revision>67</cp:revision>
  <dcterms:created xsi:type="dcterms:W3CDTF">2023-01-22T02:27:29Z</dcterms:created>
  <dcterms:modified xsi:type="dcterms:W3CDTF">2023-01-24T13:01:43Z</dcterms:modified>
</cp:coreProperties>
</file>